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A1D"/>
    <a:srgbClr val="D7C3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8" autoAdjust="0"/>
    <p:restoredTop sz="94660"/>
  </p:normalViewPr>
  <p:slideViewPr>
    <p:cSldViewPr>
      <p:cViewPr varScale="1">
        <p:scale>
          <a:sx n="68" d="100"/>
          <a:sy n="68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8A7FE-E9D7-4821-9D22-5FFA442107A5}" type="datetimeFigureOut">
              <a:rPr lang="fr-FR" smtClean="0"/>
              <a:pPr/>
              <a:t>04/02/2012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C599C-595F-4E9E-8524-17DD3309C6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C599C-595F-4E9E-8524-17DD3309C6F1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6597-B0A3-4B2C-8A29-DAE72E11B039}" type="datetimeFigureOut">
              <a:rPr lang="fr-FR" smtClean="0"/>
              <a:pPr/>
              <a:t>04/02/2012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2803-9759-4030-82D9-BC153201C37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6597-B0A3-4B2C-8A29-DAE72E11B039}" type="datetimeFigureOut">
              <a:rPr lang="fr-FR" smtClean="0"/>
              <a:pPr/>
              <a:t>04/02/2012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2803-9759-4030-82D9-BC153201C37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6597-B0A3-4B2C-8A29-DAE72E11B039}" type="datetimeFigureOut">
              <a:rPr lang="fr-FR" smtClean="0"/>
              <a:pPr/>
              <a:t>04/02/2012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2803-9759-4030-82D9-BC153201C37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6597-B0A3-4B2C-8A29-DAE72E11B039}" type="datetimeFigureOut">
              <a:rPr lang="fr-FR" smtClean="0"/>
              <a:pPr/>
              <a:t>04/02/2012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2803-9759-4030-82D9-BC153201C37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6597-B0A3-4B2C-8A29-DAE72E11B039}" type="datetimeFigureOut">
              <a:rPr lang="fr-FR" smtClean="0"/>
              <a:pPr/>
              <a:t>04/02/2012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2803-9759-4030-82D9-BC153201C37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6597-B0A3-4B2C-8A29-DAE72E11B039}" type="datetimeFigureOut">
              <a:rPr lang="fr-FR" smtClean="0"/>
              <a:pPr/>
              <a:t>04/02/2012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2803-9759-4030-82D9-BC153201C37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6597-B0A3-4B2C-8A29-DAE72E11B039}" type="datetimeFigureOut">
              <a:rPr lang="fr-FR" smtClean="0"/>
              <a:pPr/>
              <a:t>04/02/2012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2803-9759-4030-82D9-BC153201C37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6597-B0A3-4B2C-8A29-DAE72E11B039}" type="datetimeFigureOut">
              <a:rPr lang="fr-FR" smtClean="0"/>
              <a:pPr/>
              <a:t>04/02/2012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2803-9759-4030-82D9-BC153201C37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6597-B0A3-4B2C-8A29-DAE72E11B039}" type="datetimeFigureOut">
              <a:rPr lang="fr-FR" smtClean="0"/>
              <a:pPr/>
              <a:t>04/02/2012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2803-9759-4030-82D9-BC153201C37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6597-B0A3-4B2C-8A29-DAE72E11B039}" type="datetimeFigureOut">
              <a:rPr lang="fr-FR" smtClean="0"/>
              <a:pPr/>
              <a:t>04/02/2012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2803-9759-4030-82D9-BC153201C37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6597-B0A3-4B2C-8A29-DAE72E11B039}" type="datetimeFigureOut">
              <a:rPr lang="fr-FR" smtClean="0"/>
              <a:pPr/>
              <a:t>04/02/2012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2803-9759-4030-82D9-BC153201C37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6597-B0A3-4B2C-8A29-DAE72E11B039}" type="datetimeFigureOut">
              <a:rPr lang="fr-FR" smtClean="0"/>
              <a:pPr/>
              <a:t>04/02/2012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42803-9759-4030-82D9-BC153201C37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5000">
    <p:sndAc>
      <p:stSnd>
        <p:snd r:embed="rId13" name="drumroll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tavernedugobelin78.jimdo.com/arm&#233;es/orques-et-gobelins-1/galer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752" y="62068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Warhammer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75656" y="2132856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Orques &amp; gobelins:</a:t>
            </a:r>
            <a:br>
              <a:rPr lang="fr-FR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Galerie.</a:t>
            </a:r>
            <a:endParaRPr lang="fr-FR" sz="4400" dirty="0"/>
          </a:p>
        </p:txBody>
      </p:sp>
    </p:spTree>
  </p:cSld>
  <p:clrMapOvr>
    <a:masterClrMapping/>
  </p:clrMapOvr>
  <p:transition spd="med" advClick="0" advTm="5000"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142 0.48312 L -0.19601 0.48104 L 0.2401 -0.28075 L -0.18264 -0.28075 L 0.04131 0.06915 " pathEditMode="relative" ptsTypes="AAAAAA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5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5" grpId="0"/>
      <p:bldP spid="5" grpId="1"/>
      <p:bldP spid="5" grpId="2"/>
      <p:bldP spid="5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es documents\Warhammer\photo\galerie personnelle\P108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90572">
            <a:off x="48172" y="412549"/>
            <a:ext cx="2988395" cy="2241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0" y="580526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Lé boss’:</a:t>
            </a:r>
            <a:endParaRPr lang="fr-FR" sz="4400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4" name="Picture 3" descr="G:\Mes documents\Warhammer\photo\galerie personnelle\P1080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81951">
            <a:off x="5660345" y="3789074"/>
            <a:ext cx="3319122" cy="2489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Mes documents\Warhammer\photo\galerie personnelle\P10803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688" y="0"/>
            <a:ext cx="280831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G:\Mes documents\Warhammer\photo\galerie personnelle\P10803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25752"/>
            <a:ext cx="297633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H:\Mes documents\Warhammer\photo\galerie personnelle\P10805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9" y="1412776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H:\Mes documents\Warhammer\photo\galerie personnelle\P10805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437112"/>
            <a:ext cx="3227851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8000"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1.37835E-6 L 0 -0.82169 " pathEditMode="fixed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00"/>
                            </p:stCondLst>
                            <p:childTnLst>
                              <p:par>
                                <p:cTn id="14" presetID="2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5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5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5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5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Mes documents\Warhammer\photo\galerie personnelle\P1080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8393">
            <a:off x="5030439" y="3594859"/>
            <a:ext cx="3851920" cy="2888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G:\Mes documents\Warhammer\photo\galerie personnelle\P1080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717032"/>
            <a:ext cx="3684917" cy="2763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G:\Mes documents\Warhammer\photo\galerie personnelle\P1080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3627" y="0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G:\Mes documents\Warhammer\photo\galerie personnelle\P10803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32650">
            <a:off x="247332" y="2366350"/>
            <a:ext cx="2435763" cy="1826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9" name="Picture 11" descr="G:\Mes documents\Warhammer\photo\galerie personnelle\P10803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88640"/>
            <a:ext cx="2736304" cy="2386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G:\Mes documents\Warhammer\photo\galerie personnelle\P10803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1052736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Lé </a:t>
            </a:r>
            <a:r>
              <a:rPr lang="fr-FR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Boyz</a:t>
            </a:r>
            <a:r>
              <a:rPr lang="fr-FR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  <a:endParaRPr lang="fr-FR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2057" name="Picture 9" descr="G:\Mes documents\Warhammer\photo\galerie personnelle\P10803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98222">
            <a:off x="6362499" y="2457932"/>
            <a:ext cx="2651787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2800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010F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010F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2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2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2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2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2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Lé Gros:</a:t>
            </a:r>
            <a:endParaRPr lang="fr-FR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1026" name="Picture 2" descr="F:\Mes documents\Warhammer\photo\galerie personnelle\P1080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1459">
            <a:off x="1475656" y="1412776"/>
            <a:ext cx="6469227" cy="485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100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es documents\Warhammer\photo\galerie personnelle\P1080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7790">
            <a:off x="319328" y="3368892"/>
            <a:ext cx="403244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Mes documents\Warhammer\photo\galerie personnelle\P1080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2544" y="0"/>
            <a:ext cx="3961456" cy="2971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F:\Mes documents\Warhammer\photo\galerie personnelle\P10802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058400" y="-7543800"/>
            <a:ext cx="4920000" cy="3690000"/>
          </a:xfrm>
          <a:prstGeom prst="rect">
            <a:avLst/>
          </a:prstGeom>
          <a:noFill/>
        </p:spPr>
      </p:pic>
      <p:pic>
        <p:nvPicPr>
          <p:cNvPr id="2053" name="Picture 5" descr="F:\Mes documents\Warhammer\photo\galerie personnelle\P10802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284984"/>
            <a:ext cx="4427984" cy="332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F:\Mes documents\Warhammer\photo\galerie personnelle\P1080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866461" cy="2899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fr-FR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Lé </a:t>
            </a:r>
            <a:r>
              <a:rPr lang="fr-FR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truks</a:t>
            </a:r>
            <a:r>
              <a:rPr lang="fr-FR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fr-FR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bizar</a:t>
            </a:r>
            <a:r>
              <a:rPr lang="fr-FR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:</a:t>
            </a:r>
            <a:endParaRPr lang="fr-FR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 spd="med" advClick="0" advTm="2800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1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1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100"/>
                            </p:stCondLst>
                            <p:childTnLst>
                              <p:par>
                                <p:cTn id="3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F:\Mes documents\Warhammer\photo\galerie personnelle\P1080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0"/>
            <a:ext cx="9064080" cy="6798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/>
          <p:cNvSpPr txBox="1"/>
          <p:nvPr/>
        </p:nvSpPr>
        <p:spPr>
          <a:xfrm rot="1616477">
            <a:off x="5613806" y="1204009"/>
            <a:ext cx="2692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FIN!</a:t>
            </a:r>
            <a:endParaRPr lang="fr-FR" sz="9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60212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 smtClean="0">
                <a:solidFill>
                  <a:srgbClr val="FF0000"/>
                </a:solidFill>
                <a:hlinkClick r:id="rId4"/>
              </a:rPr>
              <a:t>Latavernedugobelin78.jimdo.com</a:t>
            </a:r>
            <a:endParaRPr lang="fr-FR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8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" dur="123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8" dur="123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0" dur="123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</Words>
  <Application>Microsoft Office PowerPoint</Application>
  <PresentationFormat>Affichage à l'écran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Lé Boyz:</vt:lpstr>
      <vt:lpstr>Lé Gros:</vt:lpstr>
      <vt:lpstr>Lé truks bizar:</vt:lpstr>
      <vt:lpstr>Diapositive 6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Thibaud</dc:creator>
  <cp:lastModifiedBy>Tibo</cp:lastModifiedBy>
  <cp:revision>21</cp:revision>
  <dcterms:created xsi:type="dcterms:W3CDTF">2011-11-28T17:58:39Z</dcterms:created>
  <dcterms:modified xsi:type="dcterms:W3CDTF">2012-02-04T18:21:15Z</dcterms:modified>
</cp:coreProperties>
</file>